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259" r:id="rId2"/>
    <p:sldId id="256" r:id="rId3"/>
    <p:sldId id="258" r:id="rId4"/>
  </p:sldIdLst>
  <p:sldSz cx="6284913" cy="89169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5"/>
  </p:normalViewPr>
  <p:slideViewPr>
    <p:cSldViewPr snapToGrid="0">
      <p:cViewPr varScale="1">
        <p:scale>
          <a:sx n="73" d="100"/>
          <a:sy n="73" d="100"/>
        </p:scale>
        <p:origin x="2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1FA5A-0C3E-4742-B6AD-B803744742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41563" y="1143000"/>
            <a:ext cx="21748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8505-08BA-1145-A3F2-95255ED13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1pPr>
    <a:lvl2pPr marL="421887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2pPr>
    <a:lvl3pPr marL="843775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3pPr>
    <a:lvl4pPr marL="1265663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4pPr>
    <a:lvl5pPr marL="1687551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5pPr>
    <a:lvl6pPr marL="2109438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6pPr>
    <a:lvl7pPr marL="2531326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7pPr>
    <a:lvl8pPr marL="2953214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8pPr>
    <a:lvl9pPr marL="3375102" algn="l" defTabSz="843775" rtl="0" eaLnBrk="1" latinLnBrk="0" hangingPunct="1">
      <a:defRPr sz="11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41563" y="1143000"/>
            <a:ext cx="21748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D7F8505-08BA-1145-A3F2-95255ED130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584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41563" y="1143000"/>
            <a:ext cx="21748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3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369" y="1459332"/>
            <a:ext cx="5342176" cy="3104433"/>
          </a:xfrm>
        </p:spPr>
        <p:txBody>
          <a:bodyPr anchor="b"/>
          <a:lstStyle>
            <a:lvl1pPr algn="ctr">
              <a:defRPr sz="41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5614" y="4683483"/>
            <a:ext cx="4713685" cy="2152874"/>
          </a:xfrm>
        </p:spPr>
        <p:txBody>
          <a:bodyPr/>
          <a:lstStyle>
            <a:lvl1pPr marL="0" indent="0" algn="ctr">
              <a:buNone/>
              <a:defRPr sz="1650"/>
            </a:lvl1pPr>
            <a:lvl2pPr marL="314234" indent="0" algn="ctr">
              <a:buNone/>
              <a:defRPr sz="1375"/>
            </a:lvl2pPr>
            <a:lvl3pPr marL="628467" indent="0" algn="ctr">
              <a:buNone/>
              <a:defRPr sz="1237"/>
            </a:lvl3pPr>
            <a:lvl4pPr marL="942701" indent="0" algn="ctr">
              <a:buNone/>
              <a:defRPr sz="1100"/>
            </a:lvl4pPr>
            <a:lvl5pPr marL="1256934" indent="0" algn="ctr">
              <a:buNone/>
              <a:defRPr sz="1100"/>
            </a:lvl5pPr>
            <a:lvl6pPr marL="1571168" indent="0" algn="ctr">
              <a:buNone/>
              <a:defRPr sz="1100"/>
            </a:lvl6pPr>
            <a:lvl7pPr marL="1885401" indent="0" algn="ctr">
              <a:buNone/>
              <a:defRPr sz="1100"/>
            </a:lvl7pPr>
            <a:lvl8pPr marL="2199635" indent="0" algn="ctr">
              <a:buNone/>
              <a:defRPr sz="1100"/>
            </a:lvl8pPr>
            <a:lvl9pPr marL="2513868" indent="0" algn="ctr">
              <a:buNone/>
              <a:defRPr sz="11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934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172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97641" y="474747"/>
            <a:ext cx="1355184" cy="755673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2088" y="474747"/>
            <a:ext cx="3986992" cy="755673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76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91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815" y="2223057"/>
            <a:ext cx="5420737" cy="3709219"/>
          </a:xfrm>
        </p:spPr>
        <p:txBody>
          <a:bodyPr anchor="b"/>
          <a:lstStyle>
            <a:lvl1pPr>
              <a:defRPr sz="412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815" y="5967367"/>
            <a:ext cx="5420737" cy="1950590"/>
          </a:xfrm>
        </p:spPr>
        <p:txBody>
          <a:bodyPr/>
          <a:lstStyle>
            <a:lvl1pPr marL="0" indent="0">
              <a:buNone/>
              <a:defRPr sz="1650">
                <a:solidFill>
                  <a:schemeClr val="tx1"/>
                </a:solidFill>
              </a:defRPr>
            </a:lvl1pPr>
            <a:lvl2pPr marL="314234" indent="0">
              <a:buNone/>
              <a:defRPr sz="1375">
                <a:solidFill>
                  <a:schemeClr val="tx1">
                    <a:tint val="75000"/>
                  </a:schemeClr>
                </a:solidFill>
              </a:defRPr>
            </a:lvl2pPr>
            <a:lvl3pPr marL="628467" indent="0">
              <a:buNone/>
              <a:defRPr sz="1237">
                <a:solidFill>
                  <a:schemeClr val="tx1">
                    <a:tint val="75000"/>
                  </a:schemeClr>
                </a:solidFill>
              </a:defRPr>
            </a:lvl3pPr>
            <a:lvl4pPr marL="942701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256934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571168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1885401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199635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513868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58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2088" y="2373735"/>
            <a:ext cx="2671088" cy="565774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81737" y="2373735"/>
            <a:ext cx="2671088" cy="565774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2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907" y="474749"/>
            <a:ext cx="5420737" cy="172353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907" y="2185901"/>
            <a:ext cx="2658812" cy="1071276"/>
          </a:xfrm>
        </p:spPr>
        <p:txBody>
          <a:bodyPr anchor="b"/>
          <a:lstStyle>
            <a:lvl1pPr marL="0" indent="0">
              <a:buNone/>
              <a:defRPr sz="1650" b="1"/>
            </a:lvl1pPr>
            <a:lvl2pPr marL="314234" indent="0">
              <a:buNone/>
              <a:defRPr sz="1375" b="1"/>
            </a:lvl2pPr>
            <a:lvl3pPr marL="628467" indent="0">
              <a:buNone/>
              <a:defRPr sz="1237" b="1"/>
            </a:lvl3pPr>
            <a:lvl4pPr marL="942701" indent="0">
              <a:buNone/>
              <a:defRPr sz="1100" b="1"/>
            </a:lvl4pPr>
            <a:lvl5pPr marL="1256934" indent="0">
              <a:buNone/>
              <a:defRPr sz="1100" b="1"/>
            </a:lvl5pPr>
            <a:lvl6pPr marL="1571168" indent="0">
              <a:buNone/>
              <a:defRPr sz="1100" b="1"/>
            </a:lvl6pPr>
            <a:lvl7pPr marL="1885401" indent="0">
              <a:buNone/>
              <a:defRPr sz="1100" b="1"/>
            </a:lvl7pPr>
            <a:lvl8pPr marL="2199635" indent="0">
              <a:buNone/>
              <a:defRPr sz="1100" b="1"/>
            </a:lvl8pPr>
            <a:lvl9pPr marL="2513868" indent="0">
              <a:buNone/>
              <a:defRPr sz="11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907" y="3257177"/>
            <a:ext cx="2658812" cy="47908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1737" y="2185901"/>
            <a:ext cx="2671907" cy="1071276"/>
          </a:xfrm>
        </p:spPr>
        <p:txBody>
          <a:bodyPr anchor="b"/>
          <a:lstStyle>
            <a:lvl1pPr marL="0" indent="0">
              <a:buNone/>
              <a:defRPr sz="1650" b="1"/>
            </a:lvl1pPr>
            <a:lvl2pPr marL="314234" indent="0">
              <a:buNone/>
              <a:defRPr sz="1375" b="1"/>
            </a:lvl2pPr>
            <a:lvl3pPr marL="628467" indent="0">
              <a:buNone/>
              <a:defRPr sz="1237" b="1"/>
            </a:lvl3pPr>
            <a:lvl4pPr marL="942701" indent="0">
              <a:buNone/>
              <a:defRPr sz="1100" b="1"/>
            </a:lvl4pPr>
            <a:lvl5pPr marL="1256934" indent="0">
              <a:buNone/>
              <a:defRPr sz="1100" b="1"/>
            </a:lvl5pPr>
            <a:lvl6pPr marL="1571168" indent="0">
              <a:buNone/>
              <a:defRPr sz="1100" b="1"/>
            </a:lvl6pPr>
            <a:lvl7pPr marL="1885401" indent="0">
              <a:buNone/>
              <a:defRPr sz="1100" b="1"/>
            </a:lvl7pPr>
            <a:lvl8pPr marL="2199635" indent="0">
              <a:buNone/>
              <a:defRPr sz="1100" b="1"/>
            </a:lvl8pPr>
            <a:lvl9pPr marL="2513868" indent="0">
              <a:buNone/>
              <a:defRPr sz="11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81737" y="3257177"/>
            <a:ext cx="2671907" cy="47908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718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52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953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906" y="594466"/>
            <a:ext cx="2027048" cy="2080631"/>
          </a:xfrm>
        </p:spPr>
        <p:txBody>
          <a:bodyPr anchor="b"/>
          <a:lstStyle>
            <a:lvl1pPr>
              <a:defRPr sz="2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1907" y="1283883"/>
            <a:ext cx="3181737" cy="6336841"/>
          </a:xfrm>
        </p:spPr>
        <p:txBody>
          <a:bodyPr/>
          <a:lstStyle>
            <a:lvl1pPr>
              <a:defRPr sz="2199"/>
            </a:lvl1pPr>
            <a:lvl2pPr>
              <a:defRPr sz="1924"/>
            </a:lvl2pPr>
            <a:lvl3pPr>
              <a:defRPr sz="1650"/>
            </a:lvl3pPr>
            <a:lvl4pPr>
              <a:defRPr sz="1375"/>
            </a:lvl4pPr>
            <a:lvl5pPr>
              <a:defRPr sz="1375"/>
            </a:lvl5pPr>
            <a:lvl6pPr>
              <a:defRPr sz="1375"/>
            </a:lvl6pPr>
            <a:lvl7pPr>
              <a:defRPr sz="1375"/>
            </a:lvl7pPr>
            <a:lvl8pPr>
              <a:defRPr sz="1375"/>
            </a:lvl8pPr>
            <a:lvl9pPr>
              <a:defRPr sz="137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2906" y="2675096"/>
            <a:ext cx="2027048" cy="4955947"/>
          </a:xfrm>
        </p:spPr>
        <p:txBody>
          <a:bodyPr/>
          <a:lstStyle>
            <a:lvl1pPr marL="0" indent="0">
              <a:buNone/>
              <a:defRPr sz="1100"/>
            </a:lvl1pPr>
            <a:lvl2pPr marL="314234" indent="0">
              <a:buNone/>
              <a:defRPr sz="962"/>
            </a:lvl2pPr>
            <a:lvl3pPr marL="628467" indent="0">
              <a:buNone/>
              <a:defRPr sz="825"/>
            </a:lvl3pPr>
            <a:lvl4pPr marL="942701" indent="0">
              <a:buNone/>
              <a:defRPr sz="687"/>
            </a:lvl4pPr>
            <a:lvl5pPr marL="1256934" indent="0">
              <a:buNone/>
              <a:defRPr sz="687"/>
            </a:lvl5pPr>
            <a:lvl6pPr marL="1571168" indent="0">
              <a:buNone/>
              <a:defRPr sz="687"/>
            </a:lvl6pPr>
            <a:lvl7pPr marL="1885401" indent="0">
              <a:buNone/>
              <a:defRPr sz="687"/>
            </a:lvl7pPr>
            <a:lvl8pPr marL="2199635" indent="0">
              <a:buNone/>
              <a:defRPr sz="687"/>
            </a:lvl8pPr>
            <a:lvl9pPr marL="2513868" indent="0">
              <a:buNone/>
              <a:defRPr sz="68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21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906" y="594466"/>
            <a:ext cx="2027048" cy="2080631"/>
          </a:xfrm>
        </p:spPr>
        <p:txBody>
          <a:bodyPr anchor="b"/>
          <a:lstStyle>
            <a:lvl1pPr>
              <a:defRPr sz="2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71907" y="1283883"/>
            <a:ext cx="3181737" cy="6336841"/>
          </a:xfrm>
        </p:spPr>
        <p:txBody>
          <a:bodyPr anchor="t"/>
          <a:lstStyle>
            <a:lvl1pPr marL="0" indent="0">
              <a:buNone/>
              <a:defRPr sz="2199"/>
            </a:lvl1pPr>
            <a:lvl2pPr marL="314234" indent="0">
              <a:buNone/>
              <a:defRPr sz="1924"/>
            </a:lvl2pPr>
            <a:lvl3pPr marL="628467" indent="0">
              <a:buNone/>
              <a:defRPr sz="1650"/>
            </a:lvl3pPr>
            <a:lvl4pPr marL="942701" indent="0">
              <a:buNone/>
              <a:defRPr sz="1375"/>
            </a:lvl4pPr>
            <a:lvl5pPr marL="1256934" indent="0">
              <a:buNone/>
              <a:defRPr sz="1375"/>
            </a:lvl5pPr>
            <a:lvl6pPr marL="1571168" indent="0">
              <a:buNone/>
              <a:defRPr sz="1375"/>
            </a:lvl6pPr>
            <a:lvl7pPr marL="1885401" indent="0">
              <a:buNone/>
              <a:defRPr sz="1375"/>
            </a:lvl7pPr>
            <a:lvl8pPr marL="2199635" indent="0">
              <a:buNone/>
              <a:defRPr sz="1375"/>
            </a:lvl8pPr>
            <a:lvl9pPr marL="2513868" indent="0">
              <a:buNone/>
              <a:defRPr sz="137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2906" y="2675096"/>
            <a:ext cx="2027048" cy="4955947"/>
          </a:xfrm>
        </p:spPr>
        <p:txBody>
          <a:bodyPr/>
          <a:lstStyle>
            <a:lvl1pPr marL="0" indent="0">
              <a:buNone/>
              <a:defRPr sz="1100"/>
            </a:lvl1pPr>
            <a:lvl2pPr marL="314234" indent="0">
              <a:buNone/>
              <a:defRPr sz="962"/>
            </a:lvl2pPr>
            <a:lvl3pPr marL="628467" indent="0">
              <a:buNone/>
              <a:defRPr sz="825"/>
            </a:lvl3pPr>
            <a:lvl4pPr marL="942701" indent="0">
              <a:buNone/>
              <a:defRPr sz="687"/>
            </a:lvl4pPr>
            <a:lvl5pPr marL="1256934" indent="0">
              <a:buNone/>
              <a:defRPr sz="687"/>
            </a:lvl5pPr>
            <a:lvl6pPr marL="1571168" indent="0">
              <a:buNone/>
              <a:defRPr sz="687"/>
            </a:lvl6pPr>
            <a:lvl7pPr marL="1885401" indent="0">
              <a:buNone/>
              <a:defRPr sz="687"/>
            </a:lvl7pPr>
            <a:lvl8pPr marL="2199635" indent="0">
              <a:buNone/>
              <a:defRPr sz="687"/>
            </a:lvl8pPr>
            <a:lvl9pPr marL="2513868" indent="0">
              <a:buNone/>
              <a:defRPr sz="68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689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2088" y="474749"/>
            <a:ext cx="5420737" cy="1723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88" y="2373735"/>
            <a:ext cx="5420737" cy="56577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2088" y="8264729"/>
            <a:ext cx="1414105" cy="4747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91E2B-DE77-4648-B8EB-FB3E5B7C0103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1878" y="8264729"/>
            <a:ext cx="2121158" cy="4747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38720" y="8264729"/>
            <a:ext cx="1414105" cy="4747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013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28467" rtl="0" eaLnBrk="1" latinLnBrk="0" hangingPunct="1">
        <a:lnSpc>
          <a:spcPct val="90000"/>
        </a:lnSpc>
        <a:spcBef>
          <a:spcPct val="0"/>
        </a:spcBef>
        <a:buNone/>
        <a:defRPr sz="30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117" indent="-157117" algn="l" defTabSz="628467" rtl="0" eaLnBrk="1" latinLnBrk="0" hangingPunct="1">
        <a:lnSpc>
          <a:spcPct val="90000"/>
        </a:lnSpc>
        <a:spcBef>
          <a:spcPts val="687"/>
        </a:spcBef>
        <a:buFont typeface="Arial" panose="020B0604020202020204" pitchFamily="34" charset="0"/>
        <a:buChar char="•"/>
        <a:defRPr sz="1924" kern="1200">
          <a:solidFill>
            <a:schemeClr val="tx1"/>
          </a:solidFill>
          <a:latin typeface="+mn-lt"/>
          <a:ea typeface="+mn-ea"/>
          <a:cs typeface="+mn-cs"/>
        </a:defRPr>
      </a:lvl1pPr>
      <a:lvl2pPr marL="471350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2pPr>
      <a:lvl3pPr marL="785584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375" kern="1200">
          <a:solidFill>
            <a:schemeClr val="tx1"/>
          </a:solidFill>
          <a:latin typeface="+mn-lt"/>
          <a:ea typeface="+mn-ea"/>
          <a:cs typeface="+mn-cs"/>
        </a:defRPr>
      </a:lvl3pPr>
      <a:lvl4pPr marL="1099817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4pPr>
      <a:lvl5pPr marL="1414051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5pPr>
      <a:lvl6pPr marL="1728285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6pPr>
      <a:lvl7pPr marL="2042518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7pPr>
      <a:lvl8pPr marL="2356752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8pPr>
      <a:lvl9pPr marL="2670985" indent="-157117" algn="l" defTabSz="628467" rtl="0" eaLnBrk="1" latinLnBrk="0" hangingPunct="1">
        <a:lnSpc>
          <a:spcPct val="90000"/>
        </a:lnSpc>
        <a:spcBef>
          <a:spcPts val="344"/>
        </a:spcBef>
        <a:buFont typeface="Arial" panose="020B0604020202020204" pitchFamily="34" charset="0"/>
        <a:buChar char="•"/>
        <a:defRPr sz="123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1pPr>
      <a:lvl2pPr marL="314234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2pPr>
      <a:lvl3pPr marL="628467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3pPr>
      <a:lvl4pPr marL="942701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4pPr>
      <a:lvl5pPr marL="1256934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5pPr>
      <a:lvl6pPr marL="1571168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6pPr>
      <a:lvl7pPr marL="1885401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7pPr>
      <a:lvl8pPr marL="2199635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8pPr>
      <a:lvl9pPr marL="2513868" algn="l" defTabSz="628467" rtl="0" eaLnBrk="1" latinLnBrk="0" hangingPunct="1">
        <a:defRPr sz="12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2120381" y="3284418"/>
            <a:ext cx="2044149" cy="649860"/>
            <a:chOff x="10137655" y="3424734"/>
            <a:chExt cx="2044149" cy="6498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441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eXGyrePagella" pitchFamily="2" charset="77"/>
                  <a:ea typeface="+mn-ea"/>
                  <a:cs typeface="+mn-cs"/>
                </a:rPr>
                <a:t>Introduction To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5872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eXGyrePagella" pitchFamily="2" charset="77"/>
                  <a:ea typeface="+mn-ea"/>
                  <a:cs typeface="+mn-cs"/>
                </a:rPr>
                <a:t>A Complete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1322887" y="3790137"/>
            <a:ext cx="3639138" cy="1336715"/>
            <a:chOff x="9524741" y="4164814"/>
            <a:chExt cx="3639138" cy="133671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63913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eXGyrePagella" pitchFamily="2" charset="77"/>
                  <a:ea typeface="+mn-ea"/>
                  <a:cs typeface="+mn-cs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6403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eXGyrePagella" pitchFamily="2" charset="77"/>
                  <a:ea typeface="+mn-ea"/>
                  <a:cs typeface="+mn-cs"/>
                </a:rPr>
                <a:t>ALGEBRA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2331975" y="5632569"/>
            <a:ext cx="162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eXGyrePagella" pitchFamily="2" charset="77"/>
                <a:ea typeface="+mn-ea"/>
                <a:cs typeface="+mn-cs"/>
              </a:rPr>
              <a:t>Kan Onn Kit</a:t>
            </a:r>
          </a:p>
        </p:txBody>
      </p:sp>
    </p:spTree>
    <p:extLst>
      <p:ext uri="{BB962C8B-B14F-4D97-AF65-F5344CB8AC3E}">
        <p14:creationId xmlns:p14="http://schemas.microsoft.com/office/powerpoint/2010/main" val="1484189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2120381" y="3284418"/>
            <a:ext cx="2044149" cy="649860"/>
            <a:chOff x="10137655" y="3424734"/>
            <a:chExt cx="2044149" cy="6498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441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eXGyrePagella" pitchFamily="2" charset="77"/>
                </a:rPr>
                <a:t>Introduction To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5872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eXGyrePagella" pitchFamily="2" charset="77"/>
                </a:rPr>
                <a:t>A Complete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1322887" y="3790137"/>
            <a:ext cx="3639138" cy="1336715"/>
            <a:chOff x="9524741" y="4164814"/>
            <a:chExt cx="3639138" cy="133671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63913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  <a:latin typeface="TeXGyrePagella" pitchFamily="2" charset="77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6403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  <a:latin typeface="TeXGyrePagella" pitchFamily="2" charset="77"/>
                </a:rPr>
                <a:t>ALGEBRA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1661E8-F1A4-A686-F2B0-0705B01F7E06}"/>
              </a:ext>
            </a:extLst>
          </p:cNvPr>
          <p:cNvSpPr txBox="1"/>
          <p:nvPr/>
        </p:nvSpPr>
        <p:spPr>
          <a:xfrm>
            <a:off x="1322886" y="4982709"/>
            <a:ext cx="36391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TeXGyrePagella" pitchFamily="2" charset="77"/>
              </a:rPr>
              <a:t>Version XXX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2331975" y="5632569"/>
            <a:ext cx="162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TeXGyrePagella" pitchFamily="2" charset="77"/>
              </a:rPr>
              <a:t>Kan Onn Kit</a:t>
            </a:r>
          </a:p>
        </p:txBody>
      </p:sp>
    </p:spTree>
    <p:extLst>
      <p:ext uri="{BB962C8B-B14F-4D97-AF65-F5344CB8AC3E}">
        <p14:creationId xmlns:p14="http://schemas.microsoft.com/office/powerpoint/2010/main" val="79510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AE6E-C0AA-63FA-52E8-9938D868C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88" y="474749"/>
            <a:ext cx="5420737" cy="653407"/>
          </a:xfrm>
        </p:spPr>
        <p:txBody>
          <a:bodyPr/>
          <a:lstStyle/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Cover Page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F483D-707D-1FD4-067E-5AC616318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88" y="1128157"/>
            <a:ext cx="5420737" cy="6903326"/>
          </a:xfrm>
        </p:spPr>
        <p:txBody>
          <a:bodyPr/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Width: 174.62 mm</a:t>
            </a: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Height: 247.65 mm</a:t>
            </a:r>
          </a:p>
        </p:txBody>
      </p:sp>
    </p:spTree>
    <p:extLst>
      <p:ext uri="{BB962C8B-B14F-4D97-AF65-F5344CB8AC3E}">
        <p14:creationId xmlns:p14="http://schemas.microsoft.com/office/powerpoint/2010/main" val="2172559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54</TotalTime>
  <Words>33</Words>
  <Application>Microsoft Macintosh PowerPoint</Application>
  <PresentationFormat>Custom</PresentationFormat>
  <Paragraphs>16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Helvetica Neue</vt:lpstr>
      <vt:lpstr>TeXGyrePagella</vt:lpstr>
      <vt:lpstr>Office Theme</vt:lpstr>
      <vt:lpstr>PowerPoint Presentation</vt:lpstr>
      <vt:lpstr>PowerPoint Presentation</vt:lpstr>
      <vt:lpstr>Cover Page Dimensions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 ONN KIT</dc:creator>
  <cp:lastModifiedBy>KAN ONN KIT</cp:lastModifiedBy>
  <cp:revision>17</cp:revision>
  <dcterms:created xsi:type="dcterms:W3CDTF">2023-09-25T04:59:56Z</dcterms:created>
  <dcterms:modified xsi:type="dcterms:W3CDTF">2023-10-04T01:44:00Z</dcterms:modified>
</cp:coreProperties>
</file>

<file path=docProps/thumbnail.jpeg>
</file>